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459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00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35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30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00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105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327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1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33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4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5093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6DEE-351D-4288-B729-D10C6F6DBB79}" type="datetimeFigureOut">
              <a:rPr lang="fi-FI" smtClean="0"/>
              <a:t>22.11.2022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8959B-3009-455F-BCA7-43C3E6BB2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35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7B70608-ACA3-38A5-9373-53862E553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79" y="-471339"/>
            <a:ext cx="11117343" cy="833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4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J-P Nore</dc:creator>
  <cp:lastModifiedBy>Risto Lassila</cp:lastModifiedBy>
  <cp:revision>22</cp:revision>
  <dcterms:created xsi:type="dcterms:W3CDTF">2017-08-04T13:09:48Z</dcterms:created>
  <dcterms:modified xsi:type="dcterms:W3CDTF">2022-11-22T10:07:21Z</dcterms:modified>
</cp:coreProperties>
</file>